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50" r:id="rId1"/>
  </p:sldMasterIdLst>
  <p:notesMasterIdLst>
    <p:notesMasterId r:id="rId5"/>
  </p:notesMasterIdLst>
  <p:sldIdLst>
    <p:sldId id="259" r:id="rId2"/>
    <p:sldId id="260" r:id="rId3"/>
    <p:sldId id="261" r:id="rId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B229FC-51C2-4E1D-A6C4-9B87BE6D84CF}" type="datetimeFigureOut">
              <a:rPr lang="de-DE" smtClean="0"/>
              <a:t>13.01.2016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256E8-5C37-4652-B0E1-C5A6E91068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6901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56E8-5C37-4652-B0E1-C5A6E91068A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7656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56E8-5C37-4652-B0E1-C5A6E91068A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362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256E8-5C37-4652-B0E1-C5A6E91068A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1341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4487-07F5-4E0C-A698-8DA0B71426E5}" type="datetime1">
              <a:rPr lang="de-DE" smtClean="0"/>
              <a:t>13.01.2016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379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959-4ACD-4AD7-9314-0E260580F78F}" type="datetime1">
              <a:rPr lang="de-DE" smtClean="0"/>
              <a:t>13.01.2016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740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ED64F-F231-42B8-9DF4-FBE8B4153856}" type="datetime1">
              <a:rPr lang="de-DE" smtClean="0"/>
              <a:t>13.01.2016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6738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lum brigh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1139"/>
            <a:ext cx="9144000" cy="51957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E8E43-5B1E-49C1-93E3-C4324372C052}" type="datetime1">
              <a:rPr lang="de-DE" smtClean="0"/>
              <a:t>13.01.2016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7297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95117-4153-4ACF-8575-94EE5A5C03B9}" type="datetime1">
              <a:rPr lang="de-DE" smtClean="0"/>
              <a:t>13.01.2016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37519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B720F-18D4-413D-88AE-6608935563BC}" type="datetime1">
              <a:rPr lang="de-DE" smtClean="0"/>
              <a:t>13.01.2016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9210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96447-D905-49F1-9148-859E85181723}" type="datetime1">
              <a:rPr lang="de-DE" smtClean="0"/>
              <a:t>13.01.2016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485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6BFB-9D85-4FD2-AD0A-8695AB1040D8}" type="datetime1">
              <a:rPr lang="de-DE" smtClean="0"/>
              <a:t>13.01.2016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2386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2F9C8-BDAC-4C98-8828-9C3677E43DD3}" type="datetime1">
              <a:rPr lang="de-DE" smtClean="0"/>
              <a:t>13.01.2016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426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8F88E-5A69-4E9C-AA65-970EB9ACAF02}" type="datetime1">
              <a:rPr lang="de-DE" smtClean="0"/>
              <a:t>13.01.2016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204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A4A9F-EAA1-43E6-AA15-D9BA1C7481F2}" type="datetime1">
              <a:rPr lang="de-DE" smtClean="0"/>
              <a:t>13.01.2016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37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F3932-ECB2-46ED-85A1-210C39AF3C79}" type="datetime1">
              <a:rPr lang="de-DE" smtClean="0"/>
              <a:t>13.01.2016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6104D-EF2B-4EC6-8AC8-64340A9AC9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5760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9426" y="1210949"/>
            <a:ext cx="362355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000" b="1" dirty="0" smtClean="0"/>
              <a:t>Project Management</a:t>
            </a:r>
            <a:endParaRPr lang="de-DE" sz="3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16914" y="2214805"/>
            <a:ext cx="3091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400" dirty="0" err="1" smtClean="0"/>
              <a:t>Scrum</a:t>
            </a:r>
            <a:r>
              <a:rPr lang="de-DE" sz="2400" dirty="0"/>
              <a:t>:</a:t>
            </a:r>
            <a:endParaRPr lang="de-DE" sz="24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4479500" y="6349470"/>
            <a:ext cx="363641" cy="365125"/>
          </a:xfrm>
          <a:noFill/>
        </p:spPr>
        <p:txBody>
          <a:bodyPr/>
          <a:lstStyle/>
          <a:p>
            <a:pPr algn="ctr"/>
            <a:fld id="{E2CFAF74-B2E6-4153-882D-B5265360E8DB}" type="slidenum">
              <a:rPr lang="de-DE" sz="1350" b="1" smtClean="0">
                <a:solidFill>
                  <a:schemeClr val="accent5"/>
                </a:solidFill>
              </a:rPr>
              <a:pPr algn="ctr"/>
              <a:t>1</a:t>
            </a:fld>
            <a:endParaRPr lang="de-DE" b="1" dirty="0">
              <a:solidFill>
                <a:schemeClr val="accent5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967" y="0"/>
            <a:ext cx="1232964" cy="83841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804107" y="838415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University of</a:t>
            </a:r>
          </a:p>
          <a:p>
            <a:pPr algn="ctr"/>
            <a:r>
              <a:rPr lang="en-US" sz="1200" dirty="0" smtClean="0"/>
              <a:t>Applied Sciences</a:t>
            </a:r>
            <a:endParaRPr lang="en-US" sz="1200" dirty="0"/>
          </a:p>
        </p:txBody>
      </p:sp>
      <p:sp>
        <p:nvSpPr>
          <p:cNvPr id="11" name="Rectangle 10"/>
          <p:cNvSpPr/>
          <p:nvPr/>
        </p:nvSpPr>
        <p:spPr>
          <a:xfrm>
            <a:off x="-1" y="728141"/>
            <a:ext cx="7501467" cy="144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329426" y="190237"/>
            <a:ext cx="4666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The X-</a:t>
            </a:r>
            <a:r>
              <a:rPr lang="de-DE" sz="2000" dirty="0" err="1" smtClean="0"/>
              <a:t>Copter</a:t>
            </a:r>
            <a:r>
              <a:rPr lang="de-DE" sz="2000" dirty="0" smtClean="0"/>
              <a:t> Project: </a:t>
            </a:r>
            <a:r>
              <a:rPr lang="de-DE" sz="2000" dirty="0" smtClean="0"/>
              <a:t>Project Management</a:t>
            </a:r>
            <a:endParaRPr lang="de-DE" sz="2000" dirty="0"/>
          </a:p>
        </p:txBody>
      </p:sp>
      <p:sp>
        <p:nvSpPr>
          <p:cNvPr id="14" name="Rectangle 13"/>
          <p:cNvSpPr/>
          <p:nvPr/>
        </p:nvSpPr>
        <p:spPr>
          <a:xfrm>
            <a:off x="0" y="6493933"/>
            <a:ext cx="4479501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tangle 14"/>
          <p:cNvSpPr/>
          <p:nvPr/>
        </p:nvSpPr>
        <p:spPr>
          <a:xfrm>
            <a:off x="4859443" y="6493933"/>
            <a:ext cx="4287092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Bild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516" y="2820932"/>
            <a:ext cx="6791607" cy="314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509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9426" y="1300080"/>
            <a:ext cx="48890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000" b="1" dirty="0" smtClean="0"/>
              <a:t>Change Project Management</a:t>
            </a:r>
            <a:endParaRPr lang="de-DE" sz="3000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4479500" y="6349470"/>
            <a:ext cx="363641" cy="365125"/>
          </a:xfrm>
          <a:noFill/>
        </p:spPr>
        <p:txBody>
          <a:bodyPr/>
          <a:lstStyle/>
          <a:p>
            <a:pPr algn="ctr"/>
            <a:fld id="{E2CFAF74-B2E6-4153-882D-B5265360E8DB}" type="slidenum">
              <a:rPr lang="de-DE" sz="1350" b="1" smtClean="0">
                <a:solidFill>
                  <a:schemeClr val="accent5"/>
                </a:solidFill>
              </a:rPr>
              <a:pPr algn="ctr"/>
              <a:t>2</a:t>
            </a:fld>
            <a:endParaRPr lang="de-DE" b="1" dirty="0">
              <a:solidFill>
                <a:schemeClr val="accent5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967" y="0"/>
            <a:ext cx="1232964" cy="83841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804107" y="838415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University of</a:t>
            </a:r>
          </a:p>
          <a:p>
            <a:pPr algn="ctr"/>
            <a:r>
              <a:rPr lang="en-US" sz="1200" dirty="0" smtClean="0"/>
              <a:t>Applied Sciences</a:t>
            </a:r>
            <a:endParaRPr lang="en-US" sz="1200" dirty="0"/>
          </a:p>
        </p:txBody>
      </p:sp>
      <p:sp>
        <p:nvSpPr>
          <p:cNvPr id="11" name="Rectangle 10"/>
          <p:cNvSpPr/>
          <p:nvPr/>
        </p:nvSpPr>
        <p:spPr>
          <a:xfrm>
            <a:off x="-1" y="728141"/>
            <a:ext cx="7501467" cy="144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329426" y="190237"/>
            <a:ext cx="4666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The X-</a:t>
            </a:r>
            <a:r>
              <a:rPr lang="de-DE" sz="2000" dirty="0" err="1" smtClean="0"/>
              <a:t>Copter</a:t>
            </a:r>
            <a:r>
              <a:rPr lang="de-DE" sz="2000" dirty="0" smtClean="0"/>
              <a:t> Project: </a:t>
            </a:r>
            <a:r>
              <a:rPr lang="de-DE" sz="2000" dirty="0" smtClean="0"/>
              <a:t>Project Management</a:t>
            </a:r>
            <a:endParaRPr lang="de-DE" sz="2000" dirty="0"/>
          </a:p>
        </p:txBody>
      </p:sp>
      <p:sp>
        <p:nvSpPr>
          <p:cNvPr id="14" name="Rectangle 13"/>
          <p:cNvSpPr/>
          <p:nvPr/>
        </p:nvSpPr>
        <p:spPr>
          <a:xfrm>
            <a:off x="0" y="6493933"/>
            <a:ext cx="4479501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tangle 14"/>
          <p:cNvSpPr/>
          <p:nvPr/>
        </p:nvSpPr>
        <p:spPr>
          <a:xfrm>
            <a:off x="4859443" y="6493933"/>
            <a:ext cx="4287092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183972"/>
              </p:ext>
            </p:extLst>
          </p:nvPr>
        </p:nvGraphicFramePr>
        <p:xfrm>
          <a:off x="1613320" y="2628856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Positiv</a:t>
                      </a:r>
                      <a:r>
                        <a:rPr lang="en-GB" baseline="0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Negative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Daily Scrum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Sprint Planning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err="1" smtClean="0"/>
                        <a:t>Taskboard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Sprint Review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Sprint</a:t>
                      </a:r>
                      <a:r>
                        <a:rPr lang="en-GB" baseline="0" dirty="0" smtClean="0"/>
                        <a:t> </a:t>
                      </a:r>
                      <a:r>
                        <a:rPr lang="en-GB" baseline="0" dirty="0" err="1" smtClean="0"/>
                        <a:t>Retrospektive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TextBox 6"/>
          <p:cNvSpPr txBox="1"/>
          <p:nvPr/>
        </p:nvSpPr>
        <p:spPr>
          <a:xfrm>
            <a:off x="329426" y="2050225"/>
            <a:ext cx="3091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400" dirty="0" err="1" smtClean="0"/>
              <a:t>Scrum</a:t>
            </a:r>
            <a:r>
              <a:rPr lang="de-DE" sz="2400" dirty="0"/>
              <a:t>:</a:t>
            </a:r>
            <a:endParaRPr lang="de-DE" sz="2400" dirty="0"/>
          </a:p>
        </p:txBody>
      </p:sp>
      <p:sp>
        <p:nvSpPr>
          <p:cNvPr id="19" name="TextBox 6"/>
          <p:cNvSpPr txBox="1"/>
          <p:nvPr/>
        </p:nvSpPr>
        <p:spPr>
          <a:xfrm>
            <a:off x="329426" y="5282122"/>
            <a:ext cx="85611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400" dirty="0" err="1" smtClean="0"/>
              <a:t>Result</a:t>
            </a:r>
            <a:r>
              <a:rPr lang="de-DE" sz="2400" dirty="0" smtClean="0"/>
              <a:t>: </a:t>
            </a:r>
            <a:r>
              <a:rPr lang="de-DE" sz="2400" dirty="0" err="1" smtClean="0"/>
              <a:t>Scrum</a:t>
            </a:r>
            <a:r>
              <a:rPr lang="de-DE" sz="2400" dirty="0" smtClean="0"/>
              <a:t> </a:t>
            </a:r>
            <a:r>
              <a:rPr lang="de-DE" sz="2400" dirty="0" err="1" smtClean="0"/>
              <a:t>only</a:t>
            </a:r>
            <a:r>
              <a:rPr lang="de-DE" sz="2400" dirty="0" smtClean="0"/>
              <a:t> </a:t>
            </a:r>
            <a:r>
              <a:rPr lang="de-DE" sz="2400" dirty="0" err="1" smtClean="0"/>
              <a:t>works</a:t>
            </a:r>
            <a:r>
              <a:rPr lang="de-DE" sz="2400" dirty="0" smtClean="0"/>
              <a:t> </a:t>
            </a:r>
            <a:r>
              <a:rPr lang="de-DE" sz="2400" dirty="0" err="1" smtClean="0"/>
              <a:t>if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team</a:t>
            </a:r>
            <a:r>
              <a:rPr lang="de-DE" sz="2400" dirty="0" smtClean="0"/>
              <a:t> </a:t>
            </a:r>
            <a:r>
              <a:rPr lang="de-DE" sz="2400" dirty="0" err="1" smtClean="0"/>
              <a:t>meets</a:t>
            </a:r>
            <a:r>
              <a:rPr lang="de-DE" sz="2400" dirty="0" smtClean="0"/>
              <a:t> </a:t>
            </a:r>
            <a:r>
              <a:rPr lang="de-DE" sz="2400" dirty="0" err="1" smtClean="0"/>
              <a:t>every</a:t>
            </a:r>
            <a:r>
              <a:rPr lang="de-DE" sz="2400" dirty="0" smtClean="0"/>
              <a:t> </a:t>
            </a:r>
            <a:r>
              <a:rPr lang="de-DE" sz="2400" dirty="0" err="1" smtClean="0"/>
              <a:t>day</a:t>
            </a: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145220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9426" y="1210949"/>
            <a:ext cx="4003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000" b="1" dirty="0" smtClean="0"/>
              <a:t>Flight </a:t>
            </a:r>
            <a:r>
              <a:rPr lang="en-US" sz="3000" b="1" dirty="0" smtClean="0"/>
              <a:t>test</a:t>
            </a:r>
            <a:r>
              <a:rPr lang="de-DE" sz="3000" b="1" dirty="0" smtClean="0"/>
              <a:t> </a:t>
            </a:r>
            <a:r>
              <a:rPr lang="de-DE" sz="3000" b="1" dirty="0" err="1" smtClean="0"/>
              <a:t>of</a:t>
            </a:r>
            <a:r>
              <a:rPr lang="de-DE" sz="3000" b="1" dirty="0" smtClean="0"/>
              <a:t> </a:t>
            </a:r>
            <a:r>
              <a:rPr lang="de-DE" sz="3000" b="1" dirty="0" err="1" smtClean="0"/>
              <a:t>the</a:t>
            </a:r>
            <a:r>
              <a:rPr lang="de-DE" sz="3000" b="1" dirty="0" smtClean="0"/>
              <a:t> </a:t>
            </a:r>
            <a:r>
              <a:rPr lang="de-DE" sz="3000" b="1" dirty="0" err="1" smtClean="0"/>
              <a:t>model</a:t>
            </a:r>
            <a:r>
              <a:rPr lang="de-DE" sz="3000" b="1" dirty="0" smtClean="0"/>
              <a:t>:</a:t>
            </a:r>
            <a:endParaRPr lang="de-DE" sz="3000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4479500" y="6349470"/>
            <a:ext cx="363641" cy="365125"/>
          </a:xfrm>
          <a:noFill/>
        </p:spPr>
        <p:txBody>
          <a:bodyPr/>
          <a:lstStyle/>
          <a:p>
            <a:pPr algn="ctr"/>
            <a:fld id="{E2CFAF74-B2E6-4153-882D-B5265360E8DB}" type="slidenum">
              <a:rPr lang="de-DE" sz="1350" b="1" smtClean="0">
                <a:solidFill>
                  <a:schemeClr val="accent5"/>
                </a:solidFill>
              </a:rPr>
              <a:pPr algn="ctr"/>
              <a:t>3</a:t>
            </a:fld>
            <a:endParaRPr lang="de-DE" b="1" dirty="0">
              <a:solidFill>
                <a:schemeClr val="accent5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967" y="0"/>
            <a:ext cx="1232964" cy="83841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804107" y="838415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University of</a:t>
            </a:r>
          </a:p>
          <a:p>
            <a:pPr algn="ctr"/>
            <a:r>
              <a:rPr lang="en-US" sz="1200" dirty="0" smtClean="0"/>
              <a:t>Applied Sciences</a:t>
            </a:r>
            <a:endParaRPr lang="en-US" sz="1200" dirty="0"/>
          </a:p>
        </p:txBody>
      </p:sp>
      <p:sp>
        <p:nvSpPr>
          <p:cNvPr id="11" name="Rectangle 10"/>
          <p:cNvSpPr/>
          <p:nvPr/>
        </p:nvSpPr>
        <p:spPr>
          <a:xfrm>
            <a:off x="-1" y="728141"/>
            <a:ext cx="7501467" cy="144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329426" y="190237"/>
            <a:ext cx="35702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The X-</a:t>
            </a:r>
            <a:r>
              <a:rPr lang="de-DE" sz="2000" dirty="0" err="1" smtClean="0"/>
              <a:t>Copter</a:t>
            </a:r>
            <a:r>
              <a:rPr lang="de-DE" sz="2000" dirty="0" smtClean="0"/>
              <a:t> Project: </a:t>
            </a:r>
            <a:r>
              <a:rPr lang="de-DE" sz="2000" dirty="0" smtClean="0"/>
              <a:t>First </a:t>
            </a:r>
            <a:r>
              <a:rPr lang="en-US" sz="2000" dirty="0" smtClean="0"/>
              <a:t>flight</a:t>
            </a:r>
            <a:endParaRPr lang="en-US" sz="2000" dirty="0"/>
          </a:p>
        </p:txBody>
      </p:sp>
      <p:sp>
        <p:nvSpPr>
          <p:cNvPr id="14" name="Rectangle 13"/>
          <p:cNvSpPr/>
          <p:nvPr/>
        </p:nvSpPr>
        <p:spPr>
          <a:xfrm>
            <a:off x="0" y="6493933"/>
            <a:ext cx="4479501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tangle 14"/>
          <p:cNvSpPr/>
          <p:nvPr/>
        </p:nvSpPr>
        <p:spPr>
          <a:xfrm>
            <a:off x="4859443" y="6493933"/>
            <a:ext cx="4287092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cut_testflug_2">
            <a:hlinkClick r:id="" action="ppaction://media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97" y="2006932"/>
            <a:ext cx="7463246" cy="4198076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3516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73</Words>
  <Application>Microsoft Office PowerPoint</Application>
  <PresentationFormat>Bildschirmpräsentation (4:3)</PresentationFormat>
  <Paragraphs>28</Paragraphs>
  <Slides>3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Maurus</dc:creator>
  <cp:lastModifiedBy>Lukas Öfner</cp:lastModifiedBy>
  <cp:revision>39</cp:revision>
  <dcterms:created xsi:type="dcterms:W3CDTF">2016-01-09T14:37:09Z</dcterms:created>
  <dcterms:modified xsi:type="dcterms:W3CDTF">2016-01-13T09:32:46Z</dcterms:modified>
</cp:coreProperties>
</file>

<file path=docProps/thumbnail.jpeg>
</file>